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60" r:id="rId3"/>
    <p:sldId id="261" r:id="rId4"/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3"/>
  </p:normalViewPr>
  <p:slideViewPr>
    <p:cSldViewPr snapToGrid="0" snapToObjects="1">
      <p:cViewPr varScale="1">
        <p:scale>
          <a:sx n="116" d="100"/>
          <a:sy n="116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3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3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4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34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95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3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44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53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58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6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8DA00-0977-FF4C-9203-8AC4A5E19B26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283E2-A17F-044B-9F80-333A75681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53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7100" y="304800"/>
            <a:ext cx="10515600" cy="6464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Every move I make </a:t>
            </a:r>
          </a:p>
          <a:p>
            <a:pPr marL="0" indent="0" algn="ctr">
              <a:buNone/>
            </a:pPr>
            <a:r>
              <a:rPr lang="en-US" sz="6000" dirty="0" smtClean="0"/>
              <a:t>I make in You</a:t>
            </a:r>
          </a:p>
          <a:p>
            <a:pPr marL="0" indent="0" algn="ctr">
              <a:buNone/>
            </a:pPr>
            <a:r>
              <a:rPr lang="en-US" sz="6000" dirty="0" smtClean="0"/>
              <a:t>You make me move Jesus</a:t>
            </a:r>
          </a:p>
          <a:p>
            <a:pPr marL="0" indent="0" algn="ctr">
              <a:buNone/>
            </a:pPr>
            <a:r>
              <a:rPr lang="en-US" sz="6000" dirty="0" smtClean="0"/>
              <a:t>Every breath I take</a:t>
            </a:r>
          </a:p>
          <a:p>
            <a:pPr marL="0" indent="0" algn="ctr">
              <a:buNone/>
            </a:pPr>
            <a:r>
              <a:rPr lang="en-US" sz="6000" dirty="0" smtClean="0"/>
              <a:t>I breathe in You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7411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431800"/>
            <a:ext cx="10515600" cy="54530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600" dirty="0" smtClean="0"/>
              <a:t>Every step I take I take in You</a:t>
            </a:r>
          </a:p>
          <a:p>
            <a:pPr marL="0" indent="0" algn="ctr">
              <a:buNone/>
            </a:pPr>
            <a:r>
              <a:rPr lang="en-US" sz="6600" dirty="0" smtClean="0"/>
              <a:t>You are my Way Jesus</a:t>
            </a:r>
          </a:p>
          <a:p>
            <a:pPr marL="0" indent="0" algn="ctr">
              <a:buNone/>
            </a:pPr>
            <a:r>
              <a:rPr lang="en-US" sz="6600" dirty="0" smtClean="0"/>
              <a:t>Every breath I take I breathe in You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3611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860425"/>
            <a:ext cx="10515600" cy="4351338"/>
          </a:xfr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/>
              <a:t>Waves of mercy, waves of grace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/>
              <a:t>Everywhere I look, I see your face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/>
              <a:t>Your love has captured me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dirty="0" smtClean="0"/>
              <a:t>Oh my God, this love how can it be?</a:t>
            </a:r>
          </a:p>
        </p:txBody>
      </p:sp>
    </p:spTree>
    <p:extLst>
      <p:ext uri="{BB962C8B-B14F-4D97-AF65-F5344CB8AC3E}">
        <p14:creationId xmlns:p14="http://schemas.microsoft.com/office/powerpoint/2010/main" val="4650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16100" y="423336"/>
            <a:ext cx="8991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effectLst/>
              </a:rPr>
              <a:t>Who can save the day? Take our sins away? Who can rescue us </a:t>
            </a:r>
          </a:p>
          <a:p>
            <a:r>
              <a:rPr lang="en-US" sz="7200" dirty="0" smtClean="0">
                <a:effectLst/>
              </a:rPr>
              <a:t>With mighty power...?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73198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9178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700" i="1" dirty="0"/>
              <a:t>Super </a:t>
            </a:r>
            <a:r>
              <a:rPr lang="en-US" sz="6700" i="1" dirty="0" err="1"/>
              <a:t>Saviour</a:t>
            </a:r>
            <a:r>
              <a:rPr lang="en-US" sz="6700" i="1" dirty="0"/>
              <a:t> To the rescue! </a:t>
            </a:r>
            <a:r>
              <a:rPr lang="en-US" sz="6700" i="1" dirty="0" smtClean="0"/>
              <a:t/>
            </a:r>
            <a:br>
              <a:rPr lang="en-US" sz="6700" i="1" dirty="0" smtClean="0"/>
            </a:br>
            <a:r>
              <a:rPr lang="en-US" sz="6700" i="1" dirty="0" smtClean="0"/>
              <a:t>Super </a:t>
            </a:r>
            <a:r>
              <a:rPr lang="en-US" sz="6700" i="1" dirty="0" err="1"/>
              <a:t>Saviour</a:t>
            </a:r>
            <a:r>
              <a:rPr lang="en-US" sz="6700" i="1" dirty="0"/>
              <a:t> Mighty to save! </a:t>
            </a:r>
            <a:r>
              <a:rPr lang="en-US" sz="6700" i="1" dirty="0" smtClean="0"/>
              <a:t/>
            </a:r>
            <a:br>
              <a:rPr lang="en-US" sz="6700" i="1" dirty="0" smtClean="0"/>
            </a:br>
            <a:r>
              <a:rPr lang="en-US" sz="6700" i="1" dirty="0" smtClean="0"/>
              <a:t>Look</a:t>
            </a:r>
            <a:r>
              <a:rPr lang="en-US" sz="6700" i="1" dirty="0"/>
              <a:t>! </a:t>
            </a:r>
            <a:r>
              <a:rPr lang="en-US" sz="6700" i="1" dirty="0" smtClean="0"/>
              <a:t>Look</a:t>
            </a:r>
            <a:r>
              <a:rPr lang="en-US" sz="6700" i="1" dirty="0"/>
              <a:t>!</a:t>
            </a:r>
            <a:br>
              <a:rPr lang="en-US" sz="6700" i="1" dirty="0"/>
            </a:br>
            <a:r>
              <a:rPr lang="en-US" sz="6700" i="1" dirty="0"/>
              <a:t>Here comes Jesus Up! Up!</a:t>
            </a:r>
            <a:br>
              <a:rPr lang="en-US" sz="6700" i="1" dirty="0"/>
            </a:br>
            <a:r>
              <a:rPr lang="en-US" sz="6700" i="1" dirty="0" smtClean="0"/>
              <a:t>Out of </a:t>
            </a:r>
            <a:r>
              <a:rPr lang="en-US" sz="6700" i="1" dirty="0"/>
              <a:t>the grave!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21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8604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 dirty="0"/>
              <a:t>He’s the death Crusher</a:t>
            </a:r>
            <a:br>
              <a:rPr lang="en-US" sz="6000" dirty="0"/>
            </a:br>
            <a:r>
              <a:rPr lang="en-US" sz="6000" dirty="0"/>
              <a:t>Sin Smasher</a:t>
            </a:r>
            <a:br>
              <a:rPr lang="en-US" sz="6000" dirty="0"/>
            </a:br>
            <a:r>
              <a:rPr lang="en-US" sz="6000" dirty="0"/>
              <a:t>Who’s the Mighty Super </a:t>
            </a:r>
            <a:r>
              <a:rPr lang="en-US" sz="6000" dirty="0" err="1"/>
              <a:t>Saviour</a:t>
            </a:r>
            <a:r>
              <a:rPr lang="en-US" sz="6000" dirty="0"/>
              <a:t>? </a:t>
            </a:r>
            <a:endParaRPr lang="en-US" sz="6000" dirty="0" smtClean="0"/>
          </a:p>
          <a:p>
            <a:pPr marL="0" indent="0" algn="ctr">
              <a:buNone/>
            </a:pPr>
            <a:r>
              <a:rPr lang="en-US" sz="6000" i="1" dirty="0" smtClean="0"/>
              <a:t>JESUS</a:t>
            </a:r>
            <a:r>
              <a:rPr lang="en-US" sz="6000" i="1" dirty="0"/>
              <a:t>! </a:t>
            </a:r>
            <a:endParaRPr lang="en-US" sz="6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5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4661</TotalTime>
  <Words>102</Words>
  <Application>Microsoft Macintosh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Super Saviour To the rescue!  Super Saviour Mighty to save!  Look! Look! Here comes Jesus Up! Up! Out of the grave! 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2016-02-11T22:57:20Z</dcterms:created>
  <dcterms:modified xsi:type="dcterms:W3CDTF">2016-02-19T12:19:59Z</dcterms:modified>
</cp:coreProperties>
</file>